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 snapToGrid="0" snapToObjects="1">
      <p:cViewPr varScale="1">
        <p:scale>
          <a:sx n="107" d="100"/>
          <a:sy n="107" d="100"/>
        </p:scale>
        <p:origin x="7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ACD53-AFD8-AE4D-8165-1C743F4E2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404C7F-5575-E242-AC79-DB2621B080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398D4F-7F67-4C43-B34A-A9F650D1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41C07C-FE51-FD48-A1FD-8C8692C67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7C908-3EAF-E947-8AA8-66D81261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559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36F1B-6246-C941-87FE-ED065291B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A3DAE-C70C-374C-B54E-661975ABFF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3F85E-5DE7-1D48-BC75-293B53E79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AD694D-8D5C-654F-AA65-1DE7253FE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CC08D-399D-2244-975C-CB41FF836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11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7D31BC-1847-CA41-A36E-F52D9D07FF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B38DFF-ACBF-F744-957F-358FC04084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1131E-EF5A-2240-8E56-484F84CE3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E2DE65-486E-934E-8444-29428086B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4365DC-195F-BB48-B4EF-F4A9D1D11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930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3DE75-A4CF-B44B-8CEB-FC31C970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F1591-B2BA-964E-89B3-157107ECB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5306E-5B52-5143-941C-DC4B2B5D0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2333A-EFFF-4B4E-8E11-6ED815A62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6A36A-AFC4-AC4D-A4E8-EC2442281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014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08571-D52E-8347-8734-FAFA9750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B0C058-CF6C-EB47-A1D6-5B60DEF1D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E75A-9C23-9247-89DF-B54849607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3B0FE-0ED0-F54B-B685-16861577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69994-7380-7D47-B4A8-530DEBAD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2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DAA9CD-2B08-034C-9CDE-234191206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863421-4E66-684F-B239-F3786AA911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73CE26-44E3-0940-A927-78A34216D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FCBB34-DC57-AE43-88E7-F95F95DEF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353F19-850B-534F-AE36-4F2D38D5F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A6C86-3960-BA43-86AE-69CB5BB1A8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664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7795-668E-804E-BC25-70B8093B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2A5FF-F637-D44F-A1E0-F4DA41434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FE7E5-FD71-7746-BDB4-C9465816E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CFA67F-7654-574B-962C-C30DA1F820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50134B-56FE-3D4C-BEC1-ED3B01A03F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64525-8791-1B45-997D-450DAA76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6E8768-E731-CC48-A19A-68E314550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932C3-F1E8-3B49-9140-622194282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52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66B4A-2E91-0B43-9CBF-D7EE6CBED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24B9CD-EC02-664F-A3BC-5DC698709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451201-0849-F14E-8C1F-E8D679BF4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CDBF5-7293-6742-AA84-7B3F727FE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299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F90D2E-E8C9-0143-AED0-8E4F13C72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B62E09C-2C46-274A-8CBB-DDB3E0646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D5CB74-7558-CC4A-9CB0-C83DC79B0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744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E409D-F718-184A-AE18-7168759015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33B523-16FA-C545-8D11-CD11A3BFF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2F6C15-2BB2-7C41-B051-0B09452A3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A364A7-935E-224F-B7C6-56F27D6E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E196AF-2772-0240-A285-C16BB4A96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7C46A5-23D1-1742-829F-BD8A5D622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700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4526-BDE8-6B47-B9F8-8054A0D182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70F791-41C4-DD4B-B736-E67E84311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F709F0-ED64-9142-B71F-0CC91737BF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331624-F603-D44C-A5F4-2F123ED57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CD5257-0A24-BC4F-A834-A47CB103B9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556FAE-7E87-034E-BDCE-00CDD7739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599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289DD6-2837-C042-B275-B8DCE0CE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F348D-86F0-8B42-AF21-3AFD79A1B5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D5F79-15E2-6448-92D5-55E9D32245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3D654E-A4CB-084E-BB75-EA94F6B42B20}" type="datetimeFigureOut">
              <a:rPr lang="en-US" smtClean="0"/>
              <a:t>4/21/21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D24FEC-E98B-624C-AFF1-B269C0756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AADA-8A9D-C147-9448-9A408C2A98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AC44D-1456-AD44-AD4B-FB135C1D85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31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48F45C9A-B4CC-704B-B9AF-E2038903D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373496"/>
              </p:ext>
            </p:extLst>
          </p:nvPr>
        </p:nvGraphicFramePr>
        <p:xfrm>
          <a:off x="1985496" y="1281637"/>
          <a:ext cx="812800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111094407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04325776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1583354115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935667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eye/winged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Sepia eye/winged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baseline="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Red eye/apterous</a:t>
                      </a:r>
                      <a:endParaRPr lang="en-US" sz="1200" b="1" baseline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Sepia eye/apterous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8254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8228559"/>
                  </a:ext>
                </a:extLst>
              </a:tr>
            </a:tbl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5ABBBA64-E7DD-5E41-9E75-965708629BD6}"/>
              </a:ext>
            </a:extLst>
          </p:cNvPr>
          <p:cNvSpPr txBox="1"/>
          <p:nvPr/>
        </p:nvSpPr>
        <p:spPr>
          <a:xfrm>
            <a:off x="1985496" y="913813"/>
            <a:ext cx="5398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A: Dihybrid Cross; sepia female X apterous males</a:t>
            </a:r>
          </a:p>
        </p:txBody>
      </p:sp>
      <p:graphicFrame>
        <p:nvGraphicFramePr>
          <p:cNvPr id="16" name="Table 16">
            <a:extLst>
              <a:ext uri="{FF2B5EF4-FFF2-40B4-BE49-F238E27FC236}">
                <a16:creationId xmlns:a16="http://schemas.microsoft.com/office/drawing/2014/main" id="{C9AA5600-DE83-0046-9A4F-EB0176AA34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4684334"/>
              </p:ext>
            </p:extLst>
          </p:nvPr>
        </p:nvGraphicFramePr>
        <p:xfrm>
          <a:off x="1985496" y="2697734"/>
          <a:ext cx="461818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091">
                  <a:extLst>
                    <a:ext uri="{9D8B030D-6E8A-4147-A177-3AD203B41FA5}">
                      <a16:colId xmlns:a16="http://schemas.microsoft.com/office/drawing/2014/main" val="1545748942"/>
                    </a:ext>
                  </a:extLst>
                </a:gridCol>
                <a:gridCol w="2309091">
                  <a:extLst>
                    <a:ext uri="{9D8B030D-6E8A-4147-A177-3AD203B41FA5}">
                      <a16:colId xmlns:a16="http://schemas.microsoft.com/office/drawing/2014/main" val="26251753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Sepia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Wild 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47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44023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CA1B5476-0588-A94C-A496-5FDBE1BED1FF}"/>
              </a:ext>
            </a:extLst>
          </p:cNvPr>
          <p:cNvSpPr txBox="1"/>
          <p:nvPr/>
        </p:nvSpPr>
        <p:spPr>
          <a:xfrm>
            <a:off x="1833434" y="2319496"/>
            <a:ext cx="570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 B: Monohybrid Cross; Sepia female X wild type males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02AAF03-D4D9-CC42-A7DD-FE39A3A7A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604" y="3586348"/>
            <a:ext cx="2782607" cy="32864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58A68A-41FF-0044-8EB0-19EC7DD40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463" y="3571551"/>
            <a:ext cx="3004141" cy="328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98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49</Words>
  <Application>Microsoft Macintosh PowerPoint</Application>
  <PresentationFormat>Widescreen</PresentationFormat>
  <Paragraphs>14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mike59 samms</dc:creator>
  <cp:lastModifiedBy>mike59 samms</cp:lastModifiedBy>
  <cp:revision>5</cp:revision>
  <dcterms:created xsi:type="dcterms:W3CDTF">2021-04-19T15:46:12Z</dcterms:created>
  <dcterms:modified xsi:type="dcterms:W3CDTF">2021-04-21T21:14:13Z</dcterms:modified>
</cp:coreProperties>
</file>